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98" r:id="rId2"/>
    <p:sldId id="299" r:id="rId3"/>
    <p:sldId id="301" r:id="rId4"/>
    <p:sldId id="311" r:id="rId5"/>
    <p:sldId id="279" r:id="rId6"/>
    <p:sldId id="294" r:id="rId7"/>
    <p:sldId id="286" r:id="rId8"/>
    <p:sldId id="300" r:id="rId9"/>
    <p:sldId id="302" r:id="rId10"/>
    <p:sldId id="303" r:id="rId11"/>
    <p:sldId id="304" r:id="rId12"/>
    <p:sldId id="305" r:id="rId13"/>
    <p:sldId id="293" r:id="rId14"/>
    <p:sldId id="290" r:id="rId15"/>
    <p:sldId id="291" r:id="rId16"/>
    <p:sldId id="292" r:id="rId17"/>
    <p:sldId id="295" r:id="rId18"/>
    <p:sldId id="287" r:id="rId19"/>
    <p:sldId id="296" r:id="rId20"/>
    <p:sldId id="306" r:id="rId21"/>
    <p:sldId id="307" r:id="rId22"/>
    <p:sldId id="312" r:id="rId23"/>
    <p:sldId id="309" r:id="rId24"/>
    <p:sldId id="297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57381" autoAdjust="0"/>
  </p:normalViewPr>
  <p:slideViewPr>
    <p:cSldViewPr>
      <p:cViewPr varScale="1">
        <p:scale>
          <a:sx n="63" d="100"/>
          <a:sy n="63" d="100"/>
        </p:scale>
        <p:origin x="-23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382C-C34D-4B72-B7A1-F99BAE63A0FF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9801-233C-4B5C-AE82-7C6E7A53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altLang="zh-C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1200" b="0" dirty="0" smtClean="0"/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27BC4-3A0B-49D0-9CBC-AAE8034E868A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08" descr="220px-Trumansh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200400" cy="463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762000"/>
            <a:ext cx="3429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 Truman Show</a:t>
            </a:r>
            <a:endParaRPr kumimoji="0" lang="zh-CN" alt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"/>
            <a:ext cx="35829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3657600" cy="204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1242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13315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90825"/>
            <a:ext cx="5442728" cy="4067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52400"/>
            <a:ext cx="2021448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438400"/>
            <a:ext cx="3276600" cy="4257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10550" cy="616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www.figprayer.com/wp-content/uploads/2015/05/ev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610600" cy="46685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45720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/>
              <a:t>所多瑪和蛾摩拉</a:t>
            </a:r>
            <a:endParaRPr lang="en-US" altLang="zh-TW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“</a:t>
            </a:r>
            <a:r>
              <a:rPr lang="zh-CN" altLang="en-US" dirty="0" smtClean="0"/>
              <a:t>那人”的三聲呼喊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609600"/>
          </a:xfrm>
        </p:spPr>
        <p:txBody>
          <a:bodyPr/>
          <a:lstStyle/>
          <a:p>
            <a:r>
              <a:rPr lang="zh-CN" altLang="en-US" dirty="0" smtClean="0"/>
              <a:t>我該怎麽辦？ </a:t>
            </a:r>
            <a:r>
              <a:rPr lang="en-US" altLang="zh-CN" dirty="0" smtClean="0"/>
              <a:t>What shall I do?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第一聲呼喊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8956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敞開心扉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2895600"/>
            <a:ext cx="16002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驚愕不已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36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“</a:t>
            </a:r>
            <a:r>
              <a:rPr lang="zh-CN" altLang="en-US" b="1" u="sng" dirty="0" smtClean="0"/>
              <a:t>那人</a:t>
            </a:r>
            <a:r>
              <a:rPr lang="zh-CN" altLang="en-US" b="1" dirty="0" smtClean="0"/>
              <a:t>”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236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“</a:t>
            </a:r>
            <a:r>
              <a:rPr lang="zh-CN" altLang="en-US" b="1" u="sng" dirty="0" smtClean="0"/>
              <a:t>家人</a:t>
            </a:r>
            <a:r>
              <a:rPr lang="zh-CN" altLang="en-US" b="1" dirty="0" smtClean="0"/>
              <a:t>”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990600" y="39624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還想再談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05200" y="3962400"/>
            <a:ext cx="16002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嘲弄責駡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54102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孤獨禱告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05200" y="4648200"/>
            <a:ext cx="16002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置之不理</a:t>
            </a:r>
            <a:endParaRPr lang="en-US" dirty="0"/>
          </a:p>
        </p:txBody>
      </p:sp>
      <p:pic>
        <p:nvPicPr>
          <p:cNvPr id="19458" name="Picture 2" descr="https://cdn-assets.answersingenesis.org/img/articles/tpp/brake-his-m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976" y="152400"/>
            <a:ext cx="3209624" cy="4038600"/>
          </a:xfrm>
          <a:prstGeom prst="rect">
            <a:avLst/>
          </a:prstGeom>
          <a:noFill/>
        </p:spPr>
      </p:pic>
      <p:sp>
        <p:nvSpPr>
          <p:cNvPr id="26" name="Left-Right Arrow 25"/>
          <p:cNvSpPr/>
          <p:nvPr/>
        </p:nvSpPr>
        <p:spPr>
          <a:xfrm>
            <a:off x="2667000" y="3200400"/>
            <a:ext cx="685800" cy="1524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2667000" y="4267200"/>
            <a:ext cx="685800" cy="1524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0" grpId="0" animBg="1"/>
      <p:bldP spid="11" grpId="0" animBg="1"/>
      <p:bldP spid="14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38200"/>
          </a:xfrm>
        </p:spPr>
        <p:txBody>
          <a:bodyPr>
            <a:normAutofit fontScale="25000" lnSpcReduction="20000"/>
          </a:bodyPr>
          <a:lstStyle/>
          <a:p>
            <a:r>
              <a:rPr lang="zh-CN" altLang="en-US" sz="10400" dirty="0" smtClean="0"/>
              <a:t>我該怎麽辦才能得救？ </a:t>
            </a:r>
            <a:endParaRPr lang="en-US" altLang="zh-CN" sz="10400" dirty="0" smtClean="0"/>
          </a:p>
          <a:p>
            <a:pPr>
              <a:buNone/>
            </a:pPr>
            <a:r>
              <a:rPr lang="en-US" altLang="zh-CN" sz="10400" dirty="0" smtClean="0"/>
              <a:t>     What shall I do to be saved?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第二聲呼喊</a:t>
            </a:r>
            <a:endParaRPr lang="en-US" dirty="0"/>
          </a:p>
        </p:txBody>
      </p:sp>
      <p:pic>
        <p:nvPicPr>
          <p:cNvPr id="18434" name="Picture 2" descr="https://cdn-assets.answersingenesis.org/img/articles/tpp/wicket-g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9592"/>
            <a:ext cx="3428999" cy="42100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2819400"/>
            <a:ext cx="1371600" cy="533400"/>
          </a:xfrm>
          <a:prstGeom prst="rect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確認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676400" y="3962400"/>
            <a:ext cx="1828800" cy="533400"/>
          </a:xfrm>
          <a:prstGeom prst="rect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羊皮紙捲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24000" y="5181600"/>
            <a:ext cx="2286000" cy="533400"/>
          </a:xfrm>
          <a:prstGeom prst="rect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窄門（亮光）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r>
              <a:rPr lang="zh-CN" altLang="en-US" dirty="0" smtClean="0"/>
              <a:t>生命！生命！永恒的生命！</a:t>
            </a:r>
            <a:r>
              <a:rPr lang="en-US" altLang="zh-CN" dirty="0" smtClean="0"/>
              <a:t>Life! Life! Eternal Life!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第三聲呼喊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2514600"/>
            <a:ext cx="2743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撒腿就跑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895600" y="3276600"/>
            <a:ext cx="2743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捂住耳朵 繼續奔跑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4343400" y="4343400"/>
            <a:ext cx="4343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頭也不回 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向田野的深處跑去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“</a:t>
            </a:r>
            <a:r>
              <a:rPr lang="zh-CN" altLang="en-US" dirty="0" smtClean="0"/>
              <a:t>基督徒”與頑固和柔順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bstin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2971800" cy="4343401"/>
          </a:xfrm>
          <a:prstGeom prst="rect">
            <a:avLst/>
          </a:prstGeom>
          <a:noFill/>
        </p:spPr>
      </p:pic>
      <p:pic>
        <p:nvPicPr>
          <p:cNvPr id="21508" name="Picture 4" descr="Pli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2914650" cy="44208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1143000"/>
            <a:ext cx="46166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 頑  固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143000"/>
            <a:ext cx="46166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 柔  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2   </a:t>
            </a:r>
            <a:r>
              <a:rPr lang="zh-CN" altLang="en-US" b="1" dirty="0" smtClean="0"/>
              <a:t>絕望潭一波三折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latoC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189788" cy="4529138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762000"/>
            <a:ext cx="5334000" cy="639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Plato’s Allegory of the Cave</a:t>
            </a:r>
            <a:endParaRPr kumimoji="0" lang="zh-CN" alt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Image result for plato's ca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914400"/>
            <a:ext cx="794384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dn-assets.answersingenesis.org/img/articles/tpp/still-he-endeavo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4200525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Worldly Wise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4056452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14800" y="914400"/>
            <a:ext cx="461665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俗人智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13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不要輕信傳道人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2819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德行鎮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5007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循規蹈矩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295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俗人智的建議：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1103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溫良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s://www.ebaomonthly.com/window/discovery/travel/geobible/pix/exodsp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077200" cy="6275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ount Sin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4753356" cy="61731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0" y="213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脫離正道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819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憎恨十字架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35007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走上地獄之路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295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俗人智建議的本質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3   </a:t>
            </a:r>
            <a:r>
              <a:rPr lang="zh-CN" altLang="en-US" b="1" dirty="0" smtClean="0"/>
              <a:t>基督徒進入窄門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cdn-assets.answersingenesis.org/img/articles/tpp/gave-him-a-p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2867025" cy="4114801"/>
          </a:xfrm>
          <a:prstGeom prst="rect">
            <a:avLst/>
          </a:prstGeom>
          <a:noFill/>
        </p:spPr>
      </p:pic>
      <p:pic>
        <p:nvPicPr>
          <p:cNvPr id="61444" name="Picture 4" descr="Christian at the G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28800"/>
            <a:ext cx="3352800" cy="3962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685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SimSun" pitchFamily="2" charset="-122"/>
                <a:ea typeface="SimSun" pitchFamily="2" charset="-122"/>
              </a:rPr>
              <a:t>馬太福音 </a:t>
            </a:r>
            <a:r>
              <a:rPr lang="en-US" altLang="zh-CN" b="1" dirty="0" smtClean="0">
                <a:latin typeface="SimSun" pitchFamily="2" charset="-122"/>
                <a:ea typeface="SimSun" pitchFamily="2" charset="-122"/>
              </a:rPr>
              <a:t>7:7 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你們祈求，就給你們；尋找，就尋見；叩門，就給你們開門。</a:t>
            </a:r>
            <a:endParaRPr lang="en-US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clw.net/soul/bslcmdqmsm/files/tra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129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4114800"/>
            <a:ext cx="77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/>
              <a:t>事实</a:t>
            </a:r>
            <a:r>
              <a:rPr lang="en-US" altLang="zh-CN" dirty="0"/>
              <a:t> -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9200" y="4572000"/>
            <a:ext cx="77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/>
              <a:t>信心</a:t>
            </a:r>
            <a:r>
              <a:rPr lang="en-US" altLang="zh-CN" dirty="0"/>
              <a:t> -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5040313"/>
            <a:ext cx="77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/>
              <a:t>感觉 </a:t>
            </a:r>
            <a:r>
              <a:rPr lang="en-US" altLang="zh-CN" dirty="0"/>
              <a:t>-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1200" y="4114800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神和神的话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1200" y="4572000"/>
            <a:ext cx="226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我们信靠神和神的话</a:t>
            </a:r>
            <a:endParaRPr lang="en-US" altLang="zh-CN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0" y="5029200"/>
            <a:ext cx="249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我们信靠和顺服的结果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6096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 smtClean="0">
                <a:latin typeface="SimSun" pitchFamily="2" charset="-122"/>
              </a:rPr>
              <a:t>馬太福音 </a:t>
            </a:r>
            <a:r>
              <a:rPr lang="en-US" altLang="zh-CN" dirty="0" smtClean="0">
                <a:latin typeface="SimSun" pitchFamily="2" charset="-122"/>
              </a:rPr>
              <a:t>7 :24-25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altLang="zh-TW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 所以凡聽見我這話就去行的、好比一個聰明人、把房子蓋在磐石上。 雨淋、水沖、風吹、撞著那房子、房子總不倒塌．因為根基立在磐石上。</a:t>
            </a:r>
            <a:endParaRPr lang="en-US" altLang="zh-CN" dirty="0"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481796"/>
            <a:ext cx="7086600" cy="499404"/>
          </a:xfrm>
        </p:spPr>
        <p:txBody>
          <a:bodyPr/>
          <a:lstStyle/>
          <a:p>
            <a:r>
              <a:rPr lang="zh-CN" altLang="en-US" dirty="0" smtClean="0"/>
              <a:t>約翰 班揚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872196"/>
            <a:ext cx="5486400" cy="776068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天路歷程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 descr="Image result for pilgrim's prog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172200" cy="3244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1   </a:t>
            </a:r>
            <a:r>
              <a:rPr lang="zh-TW" altLang="en-US" b="1" dirty="0" smtClean="0"/>
              <a:t>得異象奔走天路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“</a:t>
            </a:r>
            <a:r>
              <a:rPr lang="zh-CN" altLang="en-US" dirty="0" smtClean="0"/>
              <a:t>那人”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原名：無思 </a:t>
            </a:r>
            <a:r>
              <a:rPr lang="en-US" altLang="zh-CN" dirty="0" smtClean="0"/>
              <a:t>Graceless </a:t>
            </a:r>
            <a:r>
              <a:rPr lang="zh-CN" altLang="en-US" dirty="0" smtClean="0"/>
              <a:t>（第</a:t>
            </a:r>
            <a:r>
              <a:rPr lang="en-US" altLang="zh-CN" dirty="0" smtClean="0"/>
              <a:t>7</a:t>
            </a:r>
            <a:r>
              <a:rPr lang="zh-CN" altLang="en-US" dirty="0" smtClean="0"/>
              <a:t>章）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saw a Man cloathed with Ragg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85800"/>
            <a:ext cx="4360362" cy="5572126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7239000" y="914400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罪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7848600" y="533400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羞愧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7848600" y="1295400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惡</a:t>
            </a:r>
            <a:endParaRPr lang="en-US" sz="2000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6096000" y="13716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33400" y="14478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教訓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22860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督責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" y="32004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使人歸正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533400" y="41148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教導人學義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133600" y="1752600"/>
            <a:ext cx="2514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3"/>
          </p:cNvCxnSpPr>
          <p:nvPr/>
        </p:nvCxnSpPr>
        <p:spPr>
          <a:xfrm flipH="1">
            <a:off x="2133600" y="2438400"/>
            <a:ext cx="24384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3"/>
          </p:cNvCxnSpPr>
          <p:nvPr/>
        </p:nvCxnSpPr>
        <p:spPr>
          <a:xfrm flipH="1">
            <a:off x="2133600" y="2438400"/>
            <a:ext cx="25146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3"/>
          </p:cNvCxnSpPr>
          <p:nvPr/>
        </p:nvCxnSpPr>
        <p:spPr>
          <a:xfrm flipH="1">
            <a:off x="2133600" y="2438400"/>
            <a:ext cx="2514600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315200" y="58674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真實的自己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“</a:t>
            </a:r>
            <a:r>
              <a:rPr lang="zh-CN" altLang="en-US" dirty="0" smtClean="0"/>
              <a:t>毀滅城”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真實的世界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843837" cy="586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16244</TotalTime>
  <Words>402</Words>
  <Application>Microsoft Office PowerPoint</Application>
  <PresentationFormat>On-screen Show (4:3)</PresentationFormat>
  <Paragraphs>95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</vt:lpstr>
      <vt:lpstr>Slide 1</vt:lpstr>
      <vt:lpstr>Slide 2</vt:lpstr>
      <vt:lpstr>Slide 3</vt:lpstr>
      <vt:lpstr>天路歷程</vt:lpstr>
      <vt:lpstr>1   得異象奔走天路</vt:lpstr>
      <vt:lpstr> “那人”</vt:lpstr>
      <vt:lpstr>Slide 7</vt:lpstr>
      <vt:lpstr> “毀滅城”</vt:lpstr>
      <vt:lpstr>Slide 9</vt:lpstr>
      <vt:lpstr>Slide 10</vt:lpstr>
      <vt:lpstr>Slide 11</vt:lpstr>
      <vt:lpstr>Slide 12</vt:lpstr>
      <vt:lpstr> “那人”的三聲呼喊</vt:lpstr>
      <vt:lpstr>第一聲呼喊</vt:lpstr>
      <vt:lpstr>第二聲呼喊</vt:lpstr>
      <vt:lpstr>第三聲呼喊</vt:lpstr>
      <vt:lpstr> “基督徒”與頑固和柔順</vt:lpstr>
      <vt:lpstr>Slide 18</vt:lpstr>
      <vt:lpstr>2   絕望潭一波三折</vt:lpstr>
      <vt:lpstr>Slide 20</vt:lpstr>
      <vt:lpstr>Slide 21</vt:lpstr>
      <vt:lpstr>Slide 22</vt:lpstr>
      <vt:lpstr>Slide 23</vt:lpstr>
      <vt:lpstr>3   基督徒進入窄門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78</cp:revision>
  <dcterms:created xsi:type="dcterms:W3CDTF">2017-11-14T18:58:11Z</dcterms:created>
  <dcterms:modified xsi:type="dcterms:W3CDTF">2017-12-11T05:34:13Z</dcterms:modified>
</cp:coreProperties>
</file>